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F7D3-46EB-423D-B931-915FB6EC1F47}" type="datetimeFigureOut">
              <a:rPr lang="zh-CN" altLang="en-US" smtClean="0"/>
              <a:t>2016/9/5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832CE-4AF4-4B03-87FE-9FF57102E0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1036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F7D3-46EB-423D-B931-915FB6EC1F47}" type="datetimeFigureOut">
              <a:rPr lang="zh-CN" altLang="en-US" smtClean="0"/>
              <a:t>2016/9/5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832CE-4AF4-4B03-87FE-9FF57102E0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5304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F7D3-46EB-423D-B931-915FB6EC1F47}" type="datetimeFigureOut">
              <a:rPr lang="zh-CN" altLang="en-US" smtClean="0"/>
              <a:t>2016/9/5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832CE-4AF4-4B03-87FE-9FF57102E0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612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F7D3-46EB-423D-B931-915FB6EC1F47}" type="datetimeFigureOut">
              <a:rPr lang="zh-CN" altLang="en-US" smtClean="0"/>
              <a:t>2016/9/5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832CE-4AF4-4B03-87FE-9FF57102E0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6176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F7D3-46EB-423D-B931-915FB6EC1F47}" type="datetimeFigureOut">
              <a:rPr lang="zh-CN" altLang="en-US" smtClean="0"/>
              <a:t>2016/9/5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832CE-4AF4-4B03-87FE-9FF57102E0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8173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F7D3-46EB-423D-B931-915FB6EC1F47}" type="datetimeFigureOut">
              <a:rPr lang="zh-CN" altLang="en-US" smtClean="0"/>
              <a:t>2016/9/5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832CE-4AF4-4B03-87FE-9FF57102E0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789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F7D3-46EB-423D-B931-915FB6EC1F47}" type="datetimeFigureOut">
              <a:rPr lang="zh-CN" altLang="en-US" smtClean="0"/>
              <a:t>2016/9/5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832CE-4AF4-4B03-87FE-9FF57102E0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9297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F7D3-46EB-423D-B931-915FB6EC1F47}" type="datetimeFigureOut">
              <a:rPr lang="zh-CN" altLang="en-US" smtClean="0"/>
              <a:t>2016/9/5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832CE-4AF4-4B03-87FE-9FF57102E0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9398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F7D3-46EB-423D-B931-915FB6EC1F47}" type="datetimeFigureOut">
              <a:rPr lang="zh-CN" altLang="en-US" smtClean="0"/>
              <a:t>2016/9/5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832CE-4AF4-4B03-87FE-9FF57102E0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0967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F7D3-46EB-423D-B931-915FB6EC1F47}" type="datetimeFigureOut">
              <a:rPr lang="zh-CN" altLang="en-US" smtClean="0"/>
              <a:t>2016/9/5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832CE-4AF4-4B03-87FE-9FF57102E0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1914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F7D3-46EB-423D-B931-915FB6EC1F47}" type="datetimeFigureOut">
              <a:rPr lang="zh-CN" altLang="en-US" smtClean="0"/>
              <a:t>2016/9/5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832CE-4AF4-4B03-87FE-9FF57102E0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867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5F7D3-46EB-423D-B931-915FB6EC1F47}" type="datetimeFigureOut">
              <a:rPr lang="zh-CN" altLang="en-US" smtClean="0"/>
              <a:t>2016/9/5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832CE-4AF4-4B03-87FE-9FF57102E0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2688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112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5979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3555555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2769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78798879898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0352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全屏显示(4:3)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主题​​</vt:lpstr>
      <vt:lpstr>112</vt:lpstr>
      <vt:lpstr>3555555</vt:lpstr>
      <vt:lpstr>78798879898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112</dc:title>
  <dc:creator>admin</dc:creator>
  <cp:lastModifiedBy>admin</cp:lastModifiedBy>
  <cp:revision>1</cp:revision>
  <dcterms:created xsi:type="dcterms:W3CDTF">2016-09-05T06:34:39Z</dcterms:created>
  <dcterms:modified xsi:type="dcterms:W3CDTF">2016-09-05T06:34:58Z</dcterms:modified>
</cp:coreProperties>
</file>