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03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30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12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617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817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8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929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939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096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191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6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5F7D3-46EB-423D-B931-915FB6EC1F47}" type="datetimeFigureOut">
              <a:rPr lang="zh-CN" altLang="en-US" smtClean="0"/>
              <a:t>2016/9/5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832CE-4AF4-4B03-87FE-9FF57102E0C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68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112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5979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3555555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276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78798879898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0352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全屏显示(4:3)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112</vt:lpstr>
      <vt:lpstr>3555555</vt:lpstr>
      <vt:lpstr>78798879898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</dc:title>
  <dc:creator>admin</dc:creator>
  <cp:lastModifiedBy>admin</cp:lastModifiedBy>
  <cp:revision>1</cp:revision>
  <dcterms:created xsi:type="dcterms:W3CDTF">2016-09-05T06:34:39Z</dcterms:created>
  <dcterms:modified xsi:type="dcterms:W3CDTF">2016-09-05T06:34:58Z</dcterms:modified>
</cp:coreProperties>
</file>